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3DB0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74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16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00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06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46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78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89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9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16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3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D888-9A83-415E-A91F-8A27A31D997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EF260-F3B6-43DE-9F19-E0F311F194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06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ata:image/jpeg;base64,/9j/4AAQSkZJRgABAQAAAQABAAD/2wCEAAkGBxQSEBUSEhQWFRAWFyASGBUXGRcYGhYbFxkcGRoXFRgZHyggHBwlIB0XITEhJSkrLi4uGx80ODMuNygvLi4BCgoKDg0OGxAQGywmICQwLDQ0LCw0LC80LC8sLCwsLywvNCwsLCwsLCwsLCwsLCwsLCw2NC8sLCwsLCwsLCwsLP/AABEIAJYBUAMBEQACEQEDEQH/xAAcAAEAAgMBAQEAAAAAAAAAAAAABQYDBAcCAQj/xABHEAACAQIDBgMDBwkHAwUBAAABAgMAEQQSIQUGEzFBUSJhcQcygRQjQpGhscJSYnJzgrKzwfAVMzQ1U5LhJKLRJUOD0vEX/8QAGwEBAAIDAQEAAAAAAAAAAAAAAAMFAQIEBgf/xAA6EQACAQMABwUGBQMEAwAAAAAAAQIDBBEFEiExQVFhEyJxgfAykaGxwdEUM0Lh8SM0UgYVgrJicqL/2gAMAwEAAhEDEQA/AO40AoBQCgFAKAUBibEqHEZYZyMwW+pA62rR1IqWpnbyBlrcCgFAKAUAoBQCgFAKAUAoBQCgFAKAUAoBQCgFAKAUAoBQCgFAKAUAoBQCgFAKAUAoBQCgFAKAidvbaXDp3lPur+JvL764b29jbx5ye5G0Y5Ofy4t2k4pY8S+bN1B6W7V5WVacp9o33uZLjgXndzbwnGR7CYD4P5jz7ivS2F+q61Ze18yKUcE7VmaigFAKAUAoBQCgFAKAUAoBQCgFAKAUAoBQCgFAKAUAoBQCgFAKAUAoBQCgFAKAUAoBQCgInb+2lw6d5T7q/iby++uG9vY28f8Aye5G0Y5Oe4nENI5dzdjqT/XSvKVKkqknKTy2TLYYq0Bil2gsTAl8rDUW5jzFta6KFCtNqVNee4561zSpbJywTEXtJlYBIcMZnAsWGbU9wiqT9teroTqai7Rd7oVk9I5lilFs25NsbZdA6YSJQTYKfeHmQ0gsPWpsyDq3jWVBGLaL7bSLiXjOtuHEqu4v1sVII9CaPWMTd6o52eCNXYO9+MhxUcGPBySkAF0CMuY2VhYAFb6G/wBelqKTztI6N3WhUUK3E6bW5cH2gFAKAUAoBQCgFAKAUAoBQCgFAKAUAoBQCgFAKAUAoBQCgFAKAUAoBQCgFARO39tLh1/KlPur+JvL7/u4b29jbx5ye5G0Y5Oe4mdpGLuSzHUk/wBcvKvKVKkqknOTy2TJEbj9pLEQLFnPJR9l66rWxnX2rYuZxXV9Ch3d75HjhyHx4iTgJ/prYOf0ifc+Nz+bXd2VtReooucvXl8zmUrir36ktSJ9hhQ/OwYWWYHQyP8AOLcc2AKgeRZgQLaWrr/ryhhasPj+y+JzxVFS14wlPrwNzi4snxzJCo1GR+KwtyKKrZB8Stc8nRppVJVJS8G8Z8tnxOpfipvVSjBfEldmvjpZQkG0LKRc8ZYy4I/JWxuOR59+2tlbV3XjrJNeK9IjnSrxnqxqLHkedsx7VwfzzzmfDq4kfIQDYEXDDLdUNrHLcDU6V0d5EFVXVHvOWUbMuCi21hPlH91i47obEsAASQpU2uCDe46352IrPtLJu4QvKevukib9m+OlmwKvM2Y5iqmwByLYANbmb317WrMXlHRYznOlmTLTWx2CgFAKAUAoBQCgFAKAUAoBQCgFAKAUAoBQCgFAKAUAoBQCgFAKAUAoBQETt/bS4dO8p91fxN5ffXDe3sbePOT3I2jHJz3ETtI5ZzmdjqT1/rtXlJznVlrS2tkuxIisTE5BaaY4dfooFu/7eoIJ7anuBzq5o0benJQ1defHjj6Iqa0q005ynqR4c/ueMGXIvhI8i6g4mUjMe9mP3IPUV1yWxdrLVX+MePTm/BYOenl7beP/ADkZMPh4810DYmYDVnsUXzsfCF/SJ9BXTGzrqGWlRguMt/kvuYXY6+91Z8uH2NqTDvnLSzxgdkUt9QOVf+6tKtbQ6p6qjKpLjLi/PcvLgdlG00lUnlPC5JZS9eJg+SYe5LPI7HXNmSP4EWe/rcelSv8A1I4RVOjQWquD/YkX+ma8m5T1m+ZlXZuGI0EwHcSI32cMfeK1X+raqeJ0lg5p6ApxeG5J9f4LFuvtz5M7Q4iZpInCmAlWYnMxUjqRroQSQLaedypU76iri3XPPTBDRqStajo1pZ3YJPdXYow+PxuSwiOQrGOzgtftYHOoHlXBFYbOm3oKnVnjc8GD2ZxGNcVEAxgTEMsbnk1vDZevQEnlr61iBrYJxUo8MvBdq3LAUAoBQCgFAKAUAoBQCgFAKAUAoBQCgFAKAUAoBQCgFAKAUAoBQCgFARO39tLh0/KlI8K/iby++uG9vY28ecnuRtGOTnuJnaRi7nMx1JP9cq8pOcqknKTy2S7iLlxAkfLCueRebk2jjv8AS9empPYa87W3ttWi3V7qe98fDp8yrrXGvVSo96S9y69T3DgFuTkbFTDmSDw0+A0A/S/2irW1t6k0nBKnT/ylvfVLe/FnPOMFLM81J8luX0Mk6AWaYq3RYU0QfpFbA+i6efQ6/j6FrlWnfqPfUkt3gvsWNnoi4vpLtO7BfpW5ePMz3bL883Cj5iJAqn4i1k9bX8utVNxWnUlmtJyfL1sXzPQRoWlvinbQ15fD4b/W0+x4ZJV8EEpF7h48xJ7hmfw/EDpyrNPXkvYwuGPrwOulXuqUv6koRXJ4WPJbT2rqpMLw5V0JQkqT1uWU3J9bgdqinVqUvaSxy/f14HNWqXMMXCmpLdlbl7/maPBEc5UElSLqetiLjN5jkfMVrcJOGYnXdVfxNj2mzPH9jxiGDzohJAQZvDob8wAenIG9em0VWnZaIncKOct7Om7PgfP7yMbi+jSbxhfHeXfcfbjYibEh3Ga6Ii62+bUhiL8yTqajt7jWUVU9prODtoS151GtyePcWnZeBWCFIk91Ra55sTqzHzJJJ8zXWT04KEVFG3Q3FAKAUAoBQCgFAKAUAoBQCgFAKAUAoBQCgFAKAUAoBQCgFAKAUAoCK3g2wMMl7XkbRR09Sew+2uG+vFbQ6vcbRjk55iJ2kYu5zMdSTXlKlSVSTlJ5bJlsNLGxAgF3tEL5kBIZ+Vhe2i8+RubWt1qw0bTc5Ypw1qnBcF1fA4b3dmcsQ4830PkTgoDYRYcaqi6F/PuB+dcseV+ourqNOyadZqpW4R/TDrjj5kFjQq3rVOhHVh8ZfZdTJJI1lXLYnRIgLBQfLuef363qjuJVLmpmrLWfHp0XI9RQ0dRj/ThhRj7UvovuIvA1k8c51LdF8weSgflfdWIvOyGxLj9vudLl20XjuUV7369ZESkP8387LY5iwThqD+s059Tb0reCS2w2ddn1+b9xLmPZpv8Ap0//AKkY8YZldeI2bNyNww52IBGmnasVYJxzJ565ybKjZVaMpwW7O3iZJ1UuhXRwLOOlhyb4g2t5X61BrJ0N378jjo1ZfgZxmtnB+PAxsS03kot9n/NJvFBZJJYp6OUXvl9zzh4LzPIwKrfKGsbaeFmHIG1u/WvTaVrOjY29p/klrY6Y2ebefI8PZ0u0uatd8M4GxcO0KhrkSE5766HpavP39zrVlqfp3M77C3dKl3t8tp0zdrbnyhcr6SqNbcmHLMO3pVzo++/ELVl7S+J0SjgnKsjUUAoBQCgFAKAUAoBQCgFAKAUAoBQCgFAKAUAoBQCgFAKAUAoBQCgIDe3YJxSK0bZZ47lLk5GvzRx2NhrzFQXFCFaGrIhqwk8Sg8NesM59G5uyMpSVDldDzU/zHY8jXk7m2nQnqy8nzJ6NdVVya3rl65mOTCXbM4zuDZYRcAG9vHfm3UqNO5IBFego39OypfhrRZqP2p9enPHD3kFDRrvq+vcPEFnZyS59WZJLhgXytL9FQQQvmWGhI+oW78qbL1nty3vfrez09FQjB07d4h+qe7ZyR8eQJy8UjaE9Wv0HZftPXsI86/dh7PF8/X8kcIyuu7Hu0o+svmzHqPm49ZG1Zv8Ayeij/ntW6Wv/AOq9Z8DpxCt/VqbKUdy59fM9WWJNNfP8o+Xl/wA97VDN9rLVju9bTlqTnf11GOyK+C5+J5KGPxyEFzyUG+Xy7X+7rrykmtnZw8zom41kra19ni/W8ywRW1bRmNz5eXwqKtJZUOCOK9rqTjSh7MVjx5s18biLERR+8x1PUX5s3n9wq+0XYKtF3ldYpQWUv8sfT5vYih0rpOc5qhT9p7Fj9K+/8mwYRlC38K2Fu4HIX9bevxqkqXbqVZ15e093TP2W7qTqglTjTW5Y88HyeYKOpJOVVAuzMeSqOpNRUKE609SJvWrRpR1pe7n0ReNzd3ngvPOTx3FuGD4Yl55dNGbu3wHn6y1tYW8NVHJSjOUnUqb3w4JfctNdR0CgFAKAUAoBQCgFAKAUAoCC3m22+GKZVVswJN7/AEbdvWqzSF9K2cdVJ5z8DaMck4huAask8rJqfayBQCgFAKAUAoBQCgFAKAUAoBQCgFAVzevdoYkCWKyYpBZW6OP9OTuvY8wagr28K0NWRBUpPOvDZJfHoyguMrsgzGcEoVYZcnUi1/dtrm5EeXPzte2dKXZLdxfQvrWtG6paqWpCPtvi363HlvD4VGeZvpW7fk391f8Am9hpUUcTWrFd35/Zczsp4uE/00Y8OfieDIE8K2aZtC51tfot+Q+0+mlbb9kdkefP9iSMXcbWtSjHhzM6DKMigsW7e858/IduQ+s1C3Kq9SG44Jyndz5Qj7or7s8jDMGzSFbj3VVg1vMlbj+fpW03GlHVi8voS1LqjRpdlb7W98jIYFV8wYu30SRlCfC5u3nyHPU8sSrRhHFP3kMr7FFUaS1Vx6/yfQpPIepOgHqf5DWtLehGq25y1Yre/suL6FZUm4rurLZ9uBy5kWLHmQOnkv5v1k10XN/KpTVCnlU47lz6v7EdK3UZOpLbJ8fojDPMFHUknKqgXZieSqOpNctChOtPVgbVq0aUdaX8vkXXdHdgxEYjEAHEkeFeYgU/RXu56t8Bpz9Za2sLeGInJTpylLtau/gv8V9+pbK6jpFAKAUAoBQCgFAKAUAoBQCgKb7QOcPo/wCGvP6c3w8/oSUy4R8h6VfR9lEZ6rYCgFAKAUAoBQCgFAKAUAoBQCgFAKAgt4dsvGywYdQ+Kk1A6Iv5b+X9eR5a9dxahT2yfw6nfZ2sZp1azxBfF8kVfb+y8vDiEjzbSlcOzA6ZR0cdI+w05X6Wrjr0o47OXenL4E8qX4ta+ezpQ3Y49OrfwIe7WeIhoypKSZlANx0097uovYc79aqqtOVGWpJ91fH9zShVjJKtKLUU9kXxa+nN+SMkNlGRLRqdCdST+mQLn00HkK53X13hvVj638zWvdTrzzUbxyX0PAULexJJ0LHQnyA6L5X9fLWpVWNSGxfMxWuHNKEViK4fV82fDXO9xzmltjbohxEsSwRlY5GQEtLchSRc2fnXp/8AbLb/AB+LKGtpSrCbjhbGZcBi+KgcqFuToL2FjbS5JqjvKMaVZwju2FrZ1pVqSm+ptYvERYdFefMzOMyQoQGYcs7sb5EvcDQk62rrstHdrFTqPC4LmRXd9Chs3vkQ673ukgkhggRluFYh3Zb87MzWv5gCryjRp0VimsFLU0jUlPWwiUw/tPxS++kLjsAyn68xH2VPrs3jpOqntSOuRMSoJ0JFyO1SF4nlZKXvfv6cJM0CQ55AASzNZfELiwGp+ytXLGwr7q+7GWoltKlJ7TMaToIV8gh/m1aa7OF6TrdDc2d7UZ1Pz8Ubr3S6MPrJB+ysqZJT0pNPvo6RsPbEWLiEsLXXkQdGU9VYdDW6eS2o1o1Y60TV3v2s+EwjzxhWZSos17eJgvQ+dJPCNLmq6VNzRU919/58Ti4oHjiVHzXK5rjKjNpc26VqpZZxW+kJ1aig0jzvD7TMkhjwqK4U24r3KsR+QoI08769qOZivpPVeKaz1LNuVt2TF4TjShQ4dlsgIBCgHkSe/etovKOy1ryq0teRTtoe1SQ/3ECqvQyEsT6qtgPrNaa5wVNKPOIR95G//wBLxt//AGfTIf8A7XrGsyH/AHOt0J3YXtPDMExUYQHTiR3sP0kNyB5gn0rZT5nTR0mm8VFjqdGjcMAQQQRcEagg8iDW5apprKKf7QOcPo/4a8/pzfDz+hLTLHtTGtDAZFXPlAuL205E3seVW1xWlRo9olnBollnnYe0xiIs9spuVK3vYjz06EGsWd0rinr4x0ElhkjXWYIvb+1/kyBsuZmOULe3S5N7H+jXFe3f4aCljLbNorJt7OxBkiR2XKWGbLe9r8tbdrVPQqOpTU2sZ4GGRW19544WKKOJINCAbAHsT38hXFdaTp0XqRWszKjk0htzGkZhhvD+i9/vv9lc/wCOvWtZUtnmZ1VzNjZm9SO2SVeE97anw37G9ip9alt9KwnLUqLVfr3BwLHVsaELvFtw4XJZA4a/0rWy28j3quvr52zj3c5z9OhtGORtjeJIDkALy/kjpflmPT050utIwo91bZcgotkU+9M6+J8PZO5Dr/3EWriela8dsqWzz+xtqLmTmxdtR4kHLo45oeY8x3FWVpe07hd3Y+Rq4tEnXYaigFAKAitrMYVaSGLPiZCIxYczbQueiqAT/wDtQ1XqJyisyZ00EqjUaksQWX/HVkZh9gTRocjg4qY/PYltSg6iJfqA5cr9AKgjbziu6+897+x1TvadSXej3I7oLj4/X0zxtnc1GhUQHJiI7lXYk8TNqwmPXMevMG1u1bTs6cqfZtbPW0q7udSvU7XPeW7ljljkUqNzdkdSkqHK6Hmp/mOx5EV5e5tp289WXk+ZtQrqquTW9cvXM91zE4blWHuBWt6f8dif1z/vGvbHjrr86XiyQ2RNlwy6EsSVVQLszFjZVHUmvP3lCda7cI8l5F5Y1o0rRSl189u5EfvTIzYybMLFX4YH5ITwqPqAq/jHVWORSXc3KtJsu3s43ewc+H4kgWXEXIZGP92L2Hg8xY3PepYpFhYW9GcNZ7WWjGbjYGQW4AQ90LL9gNvrFZ1UdsrKjL9JZBWx1lT2ruRFisY2InYlCqqI18N8osSzc/gLetauOXk4qtlGrV15+4lIt1sGosMLCR5orH62uazqomVtRX6V7jnntM3XiwwSeBciO3DZByDWLAr20DXHLQVpJYKrSFrGmlOGzoffZBiyMVLFfwPFnt5owA+xmpDeNFzeu49C5e0sf+mTeqfxUraW479IfkS8vmcWwmKaJs6GzZWW/bOhQ/YxqPceehNxeUXndr2bNNEsuIkMQYZljUDNY8ixOgPlY/yrZQLO30a5x1pvHQ6Bu1sJcFAYUYupYvdgL+IDQ29K3Swi0oUFRhqIgtg+znDQqDP8/L1vcIPIKOf7V/hWFBHPR0fShtltZOTbq4NlKnCwgHS6oqn4MtiPrrOETu1otY1Uca3u2OMJi3hUkoLMhPPKwuAfTUfCo2sM8/d0exqOK3HUfZfizJs9ATcxu0XwHiA+AYD4VvDcXWj5uVFZ4bDF7QOcPo/4aodOb4ef0LKmWySIPGUb3WXKfQi1Xjgp09V7mjTiVLc+UxYiTDtzN/8Achtp6i5+FUWipulXnQl6a/Y3ntWS516EjKXvGflGNjgHurZT+14mP+231V56/f4i7jR4L67X8CSOxZJ7ePHcDDkroxsi+RPUegBqyv6/YUG479yNYrLI3c7ZACCdxd292/0RyuPM9+1cmirRKHbS3vd4fuZm+BaKujQr29uyBJEZVHziC5/OUcwfQaiqrSdpGpTdSK2r4o3g9pk3Px5lgysbtGct+4+iT93wrbRdw6tHD3x2fYxNYZHb/wDKH1b8Ncum90PM2pm9uvssKgnfxTSeO56BtRbzPM+tdGjrVRh209spbdvAxJ8CfZbix1FWjRoUeWEYXaSBNEZhp2EnhI9L3+oV5uUFa3yUNzx8eBLviXmvSkQoBQCgFAfLUB9oCu717tDEgSRkJikFlfo4/wBOTup78wdRUFe3hWhqyRBVpNvXhskvj0ZQY3N2R1KSocroean+YPQ8iK8nc207eerLyfM6KFdVVya3rl64HtuVcrJys71f47E/rn/eNe2PHXX50vFnQ/ZbsOPgLi28UpLKl+UQDEHL+cdbntp3vvThFNy4sttH0l2am9vLoa+/248ksrYnDDMW1kj5G4FsyX0NxzH1XvWZR5Gl7YynLXh7jm7pJDJqHilXXXMjL9xFaFRidN8Uy1bv+0LEwMBMTPDyIa2cDur9T+le/cVlSaO2hpGpB4ntXxOvQY1HiEysOEU4gbkMpF7ntpUpfKacdbgco3i9o08rlcKeFCNA1gXcdyT7oPYC/nUbnyKSvpGcninsRC4P+0cVrG2KlH5QeTL6XJyj0rG1nPD8TV2xyzztvZWOiiDYoSiLMAM8gYZrG2mY2Nr61hpmK1KvGOamceJLeyj/ADD/AOJvvWsw3k+jPzn4F99pf+WTeqfxUreW4stIf28vL5nHNjQh8TChF1eVEI8mcA/fUZQUVmpFdUfooVMesIreXbqYKAzOLm+VUGhdjyF+nIknsDWG8IguK8aMNZnItq78Yycn50xJ0WLwW/aHiP11HrMoqt9Wm9jx4H3DbK2pKMyriiD1Z3X6s7CmGZjSupbVkitt4TERS5cUHEuUHxtnOXW2tzpoaw88TnrwqRlipvOm+yD/AAUn69v4cdSQ3Fzov8p+P2Nj2gc4fR/w1Q6c3w8/oW1MuEfuj0q+j7KIymbzIcPjI8QOTWY+ZXRh8Vt9Zrz+kE7e6jWXHb7tj+BLHasFwknUIXJ8AXPfyAvf6qv5VIqDm92MkRU9zojLPLiG5629XNzb0Gnxqj0VF1a068vWf2wST2LBm3+bwRDpmJ+of8mt9Nv+nDxfyFMsOy1AgiA5cNf3RVtbpKlFLkvkaPebVTGDxKoIIPIixrWSymmCoez8+KUdMq/iqg0G+9NdF9SSoZN/+UP7f4a305uh5imWfAi0SD8wfcKuqXsLwRozPUhgpe9H+Ph9I/4hrzukf72H/H/sySPsl0r0RGKAUAoBQCgFAKAru9e7QxIEkZCYpBZX6MP9OTup78wdagr0IVoak/4IKtJ514bJL49Gc8kxJXMjoyzq3DMNrvnPJVA96/QjQ15mejqyq9kvfwN1ew1NaWxrhxz9SB3p/wAdif1z/vGvTnmrr82XidX9mH+Wx/pP++1SQ3F3o/8AIXmTMW38O0rw8VBMhylGOU35+G/vfC9ZyjoVem5OOdqG3EwzQt8q4ZiA1L2sP0TzB9NazsFVU3Hv4wfn/EZc7ZL5Mxy355b6X87WqE8tLGXjcdZwqON3T+V8nc/sksf3K3/SX0U/wfkcmgy51z3yZhmtztfW3wqMooYys7j9F4Hh8NOFl4WUZMtsuW2mW2lqnPWQ1dVau45p7V9vxy5MLGwbI3EkINwGAKqt++rX7aVHN8Cn0lXjLFOJGeyk/wDqI/VN/KsQ3kOjPzvIv3tL/wAsm9U/ipW8txZ6Q/t5eXzOQ7uf43Dfr4/4i1HxKG3/ADY+KP0NUx6s5v7Zc2TDfkZnv62XL9matJlTpXOrHltK17M+F/aCcW3unh5uXE0tz62zW861jvOPR2r23eO0YidY0LuwVFFyzEAAdyTUp6ByUVlnCN89sDF4x5V/u9ES/MqvX4m5+NRN5Z5q7rdrVcluOhex8/8ARS/rz/DjraG4tdF/lPxNj2gc4fR/w1Rac3w8/oW1MuEfIelX0fZRGQu+GD4mGLD3ozn+HJvs1+FV+laPaUG+Mdv3+BtB4ZCS7WvswJfx5uAfQeL92w+NVsrvNgo8fZ+vyN9XvFh3YwfCwyA+83zh9W1H2WHwq20fR7K3iuL2+80k8s1t88IXw2Yc42z/AA5H77/CodLUXOhrL9LyIPDMm6ePEmHVb+OMZCPIe6fq+41toy4VSgo8Y7BJYZN1ZGpGbxY8QwMb+JhkUeZ/8c/hXFfXCo0W+L2IzFZZGbjYQrE0h+mbD0XS/wBZP1Vx6GouNJzfH5I2m9pr+0DlD+3+GotOboeZmmWjB/3afoj7qu6fsLwNGZq3MFL3o/x8PpH/ABDXndI/3sP+P/ZkkfZLpXoiMUAoBQCgFAKAUAoDTk2ZEZlnMamdVKK9tQD0+/0ue5pgjdOLlr42nJt4NzsbJi55EgLI8rspzxi4LEg2LXqJp5KSvZ1pVJSUd76HQ9wtnyYfApFMmSQMxK3B5uSNVJHKt4rYWtnTlTpKMt5Qd7tzsY+KmmSLiRu5YFWUm3S6kg3t5Vo4vJWXVnWlUcks5IBd08YTYYWX/aR9prGGcv4Sv/iyybvezaZ3DYq0cQNygILt5XXRQe97+XWtlDmddDRs281NiOrDDrk4eUZMuTLbTLa1rdraVIXeqsYOSbx+zueJy2GXiwk3ABGdR2IPvW7jXyqJwfAoq+jpxlmntRE4XdzaNuGkM6qfo3KKb97kCsYZDG2udyTJ2T2dSx4N2txMWxUKikWRb+LU2BNvq6XrbV2HS9HSVJ8ZGbcDdrF4fHLJNCUjyMpYshtcaaBiaRTybWVtVp1daS2F036wEk+AlihXPIxWy3AvaRSdSQOQNby3HfeU5VKLjHf+5zbYm5mOjxUDvhyESZHY549Argk6NflUeGVNGyrRqRbjxR2cVKegIrebYaY3DtC5sb5ka1yjDkbdeZBHYmsNZRBcUFWg4s5FtLcfGwsRwTIvRo/ED8PeHxFRuLKOpY1ovYs+Blwm6O0MQQrpIqDrMxAX0Ukn6hTDZtG0uKmx5x1N/eLcCeNokw0bSgR/OSXVczlmvozaC2Ww7W61lxxuJK+j5rCprOza+pb/AGZ7Kmw2GkSeMxsZc4BKm4KKL+EnqKzBM77ClOnTamuJs75bMlmMfCTNlDX1UWvltzI7GqnSttVrOHZxzjP0LGDSLKg0HpVxFYSNBIgYFTqCLEeRrEkmsMHNsPs0nFDDnUCQg+g1J+Kj7q8jTtm7nsHz+C/Ymb2ZOlAV69EIYXFjqDpajWVhgqWM3elhk4uEb9i4BHlroy+Rqiq6OrUanaWz8vp1JFJPYz3/AG1jQLHDeLvle33/AM63/G3yWHS2+fr4mNWPMww7CxGJkEmKOVR9HS9uygaKPPnUUbG4uZ69w8Ll63fMzrJbi3RRhVCqLKBYAdAOlX0YqKUVuRGV7fHZ0swj4SZsua+oFr5bcyOxqp0rbVayj2azjJvBpE/hVIRQeYUA/AVa001FJmhlrcFX2/syWTGRSIl0XJc3UWs5J5m/KqS9tatS6jOMcpY5c/E3i0lgtFXZoKAUAoBQCgFAKAUAoBQCgFAKAUAoBQCgFAKAUAoBQCgFAKAUAoBQCgMGNxSxRtIxsqi/r5DzPKoq1WNKDnLcjKWSr7mQGSWXEvzJKj1Y5mt6aD41TaJpupUnXl64s3nyLfV8RigFAKAUAoBQCgFAKAUAoBQCgFAKAUAoBQCgFAKAUAoBQCgFAKAUB8zC9r69qA+0AoBQCgFAKAUAoBQGLFRlkZQbEqQD2JFr1pUi5QaXEFWG6krkCXEFkH6TH4ZjYVSrRNWT/qVMrz+pJrrgiz4LCLEgjQWUf0SfOrijSjSgoRWxGjeTPUpgUAoBQCgFAKAUAoBQCgFAKAUAoBQCgFAKAUBVNyMT/wBJiMSxJD4rEzXJ+ikzooHkFQUBC7pbwSw4LCwJA087YP8AtB2MgRVErs3jZgSL3a1r8rWtcgDcx/tHjVImjjVi+GTGsssyQlUkF1SO4PEmNmsosNNWFxQFpxm2IosI2LckQLFxyba5cubl3t070BTdjb6RKcVNIpMjKk4WKdcTcORDHh1CgLHJmygpqLyXzHUgCbm3ixMYRZMIq4md+HBCJw2ayl3aZwlowigk5c/legInaO8ImfBmQGHg4md8QubMF+SQS5rMAM6XZGBsOmgOlASO6++q4yYRZEXPEZ0yyrKwUFQVnVR81J4lOW7DnrcUBJbX240c64bDw8fFMhlKlxGkcYOUPLJZiMzXAAVibNpYE0BS9mR5dmLtaVnLDD4tyiMQzfK5xInDk5qVChQcv0gdLWoCexW+DQmdRhneHCSRwSzGRdeIsZOUEXdxxBcaX531AoDJjt73WXLFhuJEMQMFxWlVBxSLmy5WOUHw379La0BHYPfCGfaMVhdC8mEitMpYMMxaV8MBcI3DyrIWJ1HhAe5A39kb6mdsMThmSDFM8ccpdTcxq7hslr5GVCQ2mvS1mIETBv8ApFBCEXO8kJxpGIxKoRHI7FER2U55D4sqWAAABI0uBPNvgnDxUojYxYbDJi7k2L8SN5BHa3hIVV/3igPq7zyNivk0eFZysUU0rh1AiEua4sRdmGW4A97XlbUDY3T3hONi4wh4cTKHRuIkgYG91YLqki2GZTyJtc2NgI7aO+TqWaHDcXDpiEwbStII80jyLERCgVi4VmsScourWvagNtt6xwjIIif+tGz1Gb3jxhCZOWgBzG3ZedASG8G2VwsQco0kjuIYoktmlke+VFuQBoCSSbAKT0oCLl3hxKtHA2FT5bKXZIhOSgijC5pZZeF4fEwXKFa5I1tcgCIwXtNjkdQIgq8VcPIrSoJlkdgh4cIBMkaMbM9xoCQDagJsb1gxCQRE5sb8gUZh4iJjE0nLkLO1uy86AybD3hfFTyouHZYIpJIDOXWzPEwWyJa5HvXPIEW1N7AY9vbyPE8sWHhE0kMXHlZ5OFHEpBKhnysS5CsQoXkNSLigKrsvfVcDgsPAyiSWLCRYifiTLG5MiZykKsCZpuZy6DVfFc0Bcd79ocPZmKnU6jDu6nlqUOX7bUBB4rel8Jh3TD4fjpgkSKZ3l4YzhF+aj8LF5LMl9APENb0BZt4drfJcM+IKZlTKWFwLKXVXe56KCW8wtAQeO3oR8QkVnWNMWYOKsmQO0MEk01wB4o0y5CL6tf8AJ1A+btb8pjJ1jCIFlRpYisqyOAltMRGB80xBuBduRvYi1AW+gFAKAUAoBQCgFAKAUBTzuZKI5MMmMdMBIzsYRGnEVZWLPEk99EJZualgDzoCRk3ZXNiGR8nGwqYJAF0hWMSAFdddZL2090UBrjdeSKQPhMQIbwx4aQNEJQywAhHTxLkcBmFzmHLTSgJjbWykxWFlw0hOSWMxMwtm8QtmGlrjnytQETid3Z58O0WJxedwUeKSOFY+G8Lh1kZSzZ2zAX5C17Ac6A84nd/EyCKRsWnyyGRnjkEFowrpkZGi4lzca3zg3t00oDFBuPGAokkaQcLERSXABlbGMrSyEjRT4bAAaA+VASmwdm4iEBZsSJkReGgEQjNhazStmbM9ha6hRqdOwGvtjYEj4g4nDTiGZovk754+KjoGZlOUOhDKWexDddQdKAPuwDs6LACQhI1hQvl1cQMjEEX0z5LHtmNAeJ91Q0UsZkNpsWuNc5RrkkjcR8+Vo1W/2UBUthuf7TMrYdZHmxLHKyzLNhQEKCWRLcG1ly5xZirL4mJoC27J3fnw/wA0mKHyQF2SLhDOvEzEI0ubVFLXACg6AFiL3A8RbohYsHGspHySB4FOUeJniEXFOuhAzG35xoDFh905MOYjhMQImXDx4OTPEJQ6QAhHUZ1yuMz6nMNdQbUB52vua05xK/KmSLFBOKuRSxMaqhGe+iMq6qANSdbEggS0GxSkmLkWVg+Jy2YBbw5IhGuTNcEg3bUWueVAYt3NgnDPPI8gklnYO+SMRJdVyhsgJ8Z+k19bDQWoCOTc1gyr8pPyVMX8uWHhrfMZDKUaS9yoc5hoCOpNAfcNuayvFfEsYIcU+MSLIouZDIxEj3u2VpCQdNBqCdQBLbx7GOJSPJIYpoZBPFIFDBXUMviQkZlKswIuOfMUBHYrd3Es8U4xarjER4WkEAKNHKVYqIi9wVKKQSx63BBsAMe726cuCtFBij8kziVkkjDys2me02YAK5BJGQkZjYjSwHnB7msjw3xLNBBiZMUkWRRcy8RrSNe7FWkJB005gnWgJvd/ZIwsHCDFznklLEWuZZGkOnkWt8KAht4N05JmxJgxAhXFxcCdWi4oICGPPHZ0KPlNtbjQaUBsSbuypO0uFxAhWVESVWiEl+EuVXiJYBHy2GoYaDSgJHeDZXyrDtAWyK5W5tfRXVitr9QLfGgITHbms7SquJKYWbEJi3h4akl1dGZeITfIxQG1rg9baUBYds7PXEYeXDt7ssbRE9g6lb/bQELhtzo0XCpmJiw0UkZUjWVp1CvK7dGPzhPcyGgNrd7ZE+HVY5MSJYI04Ua8II1hYKZXzHOwAtdQo1JINATl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10840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2" name="Picture 8" descr="http://www.ai-isara.fr/ressources/css/4/images/logo_cha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50" y="-214411"/>
            <a:ext cx="1898560" cy="168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cteur droit 13"/>
          <p:cNvCxnSpPr/>
          <p:nvPr/>
        </p:nvCxnSpPr>
        <p:spPr>
          <a:xfrm>
            <a:off x="1306975" y="7937"/>
            <a:ext cx="368488" cy="6850063"/>
          </a:xfrm>
          <a:prstGeom prst="line">
            <a:avLst/>
          </a:prstGeom>
          <a:ln w="60325">
            <a:solidFill>
              <a:srgbClr val="F3D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456442" y="0"/>
            <a:ext cx="379863" cy="6858000"/>
          </a:xfrm>
          <a:prstGeom prst="line">
            <a:avLst/>
          </a:prstGeom>
          <a:ln w="60325">
            <a:solidFill>
              <a:srgbClr val="F3D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183486" y="0"/>
            <a:ext cx="391278" cy="6858000"/>
          </a:xfrm>
          <a:prstGeom prst="line">
            <a:avLst/>
          </a:prstGeom>
          <a:ln w="22225">
            <a:solidFill>
              <a:srgbClr val="F3DB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www.miamz.fr/wp-content/uploads/2011/04/081216_NinkasiLogoRou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015" y="5832841"/>
            <a:ext cx="706587" cy="70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80640" y="5889114"/>
            <a:ext cx="1737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0" dirty="0" smtClean="0">
                <a:solidFill>
                  <a:srgbClr val="E8542C"/>
                </a:solidFill>
                <a:effectLst/>
                <a:latin typeface="+mj-lt"/>
              </a:rPr>
              <a:t>267 Rue Marcel Mérieux</a:t>
            </a:r>
          </a:p>
          <a:p>
            <a:r>
              <a:rPr lang="fr-FR" sz="1200" b="0" dirty="0" smtClean="0">
                <a:solidFill>
                  <a:srgbClr val="E8542C"/>
                </a:solidFill>
                <a:effectLst/>
                <a:latin typeface="+mj-lt"/>
              </a:rPr>
              <a:t>69007 Lyon</a:t>
            </a:r>
          </a:p>
          <a:p>
            <a:r>
              <a:rPr lang="fr-FR" sz="1200" dirty="0" smtClean="0">
                <a:solidFill>
                  <a:srgbClr val="E8542C"/>
                </a:solidFill>
                <a:latin typeface="+mj-lt"/>
              </a:rPr>
              <a:t>Métro Stade de Gerland</a:t>
            </a:r>
            <a:endParaRPr lang="fr-FR" sz="1200" dirty="0">
              <a:solidFill>
                <a:srgbClr val="E8542C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 rot="21425097">
            <a:off x="784854" y="594288"/>
            <a:ext cx="4384095" cy="1837869"/>
          </a:xfrm>
          <a:prstGeom prst="rect">
            <a:avLst/>
          </a:prstGeom>
          <a:solidFill>
            <a:schemeClr val="bg1"/>
          </a:solidFill>
          <a:ln w="38100">
            <a:solidFill>
              <a:srgbClr val="F3D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12845" y="807573"/>
            <a:ext cx="5061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28BAF8"/>
                </a:solidFill>
              </a:rPr>
              <a:t>Bonne humeur et convivialité sont attendus </a:t>
            </a:r>
          </a:p>
          <a:p>
            <a:pPr algn="ctr"/>
            <a:r>
              <a:rPr lang="fr-FR" dirty="0" smtClean="0">
                <a:solidFill>
                  <a:srgbClr val="28BAF8"/>
                </a:solidFill>
              </a:rPr>
              <a:t>pour cette nouvelle session des ISARA’FTER WORK !</a:t>
            </a:r>
          </a:p>
        </p:txBody>
      </p:sp>
      <p:sp>
        <p:nvSpPr>
          <p:cNvPr id="21" name="ZoneTexte 20"/>
          <p:cNvSpPr txBox="1"/>
          <p:nvPr/>
        </p:nvSpPr>
        <p:spPr>
          <a:xfrm rot="21398140">
            <a:off x="1608399" y="2809567"/>
            <a:ext cx="307687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28B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Jeudi </a:t>
            </a:r>
          </a:p>
          <a:p>
            <a:pPr algn="ctr"/>
            <a:r>
              <a:rPr lang="fr-FR" sz="3600" b="1" dirty="0" smtClean="0">
                <a:solidFill>
                  <a:srgbClr val="28B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octobre 2015</a:t>
            </a:r>
          </a:p>
          <a:p>
            <a:pPr algn="ctr"/>
            <a:endParaRPr lang="fr-FR" sz="1400" b="1" dirty="0" smtClean="0">
              <a:solidFill>
                <a:srgbClr val="28BA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200" b="1" dirty="0" smtClean="0">
                <a:solidFill>
                  <a:srgbClr val="28B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partir de 18H30</a:t>
            </a:r>
          </a:p>
          <a:p>
            <a:pPr algn="ctr"/>
            <a:endParaRPr lang="fr-FR" sz="1400" b="1" dirty="0" smtClean="0">
              <a:solidFill>
                <a:srgbClr val="28BA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200" b="1" dirty="0">
                <a:solidFill>
                  <a:srgbClr val="28B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3200" b="1" dirty="0" smtClean="0">
                <a:solidFill>
                  <a:srgbClr val="28B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NINKASI Gerland</a:t>
            </a:r>
            <a:endParaRPr lang="fr-FR" sz="3200" b="1" dirty="0">
              <a:solidFill>
                <a:srgbClr val="28BA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428778">
            <a:off x="498151" y="645247"/>
            <a:ext cx="4895739" cy="189489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075955" y="1914996"/>
            <a:ext cx="510753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28BAF8"/>
                </a:solidFill>
              </a:rPr>
              <a:t>Le principe </a:t>
            </a:r>
            <a:r>
              <a:rPr lang="fr-FR" dirty="0" smtClean="0">
                <a:solidFill>
                  <a:srgbClr val="28BAF8"/>
                </a:solidFill>
              </a:rPr>
              <a:t>reste le même :</a:t>
            </a:r>
            <a:endParaRPr lang="fr-FR" dirty="0">
              <a:solidFill>
                <a:srgbClr val="28BAF8"/>
              </a:solidFill>
            </a:endParaRPr>
          </a:p>
          <a:p>
            <a:pPr algn="ctr"/>
            <a:r>
              <a:rPr lang="fr-FR" dirty="0" smtClean="0">
                <a:solidFill>
                  <a:srgbClr val="28BAF8"/>
                </a:solidFill>
              </a:rPr>
              <a:t>même lieu et même horaire, </a:t>
            </a:r>
          </a:p>
          <a:p>
            <a:pPr algn="ctr"/>
            <a:r>
              <a:rPr lang="fr-FR" dirty="0" smtClean="0">
                <a:solidFill>
                  <a:srgbClr val="28BAF8"/>
                </a:solidFill>
              </a:rPr>
              <a:t>pas </a:t>
            </a:r>
            <a:r>
              <a:rPr lang="fr-FR" dirty="0">
                <a:solidFill>
                  <a:srgbClr val="28BAF8"/>
                </a:solidFill>
              </a:rPr>
              <a:t>d’inscription, </a:t>
            </a:r>
            <a:r>
              <a:rPr lang="fr-FR" dirty="0" smtClean="0">
                <a:solidFill>
                  <a:srgbClr val="28BAF8"/>
                </a:solidFill>
              </a:rPr>
              <a:t>pas </a:t>
            </a:r>
            <a:r>
              <a:rPr lang="fr-FR" dirty="0">
                <a:solidFill>
                  <a:srgbClr val="28BAF8"/>
                </a:solidFill>
              </a:rPr>
              <a:t>de </a:t>
            </a:r>
            <a:r>
              <a:rPr lang="fr-FR" dirty="0" smtClean="0">
                <a:solidFill>
                  <a:srgbClr val="28BAF8"/>
                </a:solidFill>
              </a:rPr>
              <a:t>thème, </a:t>
            </a:r>
          </a:p>
          <a:p>
            <a:pPr algn="ctr"/>
            <a:r>
              <a:rPr lang="fr-FR" dirty="0" smtClean="0">
                <a:solidFill>
                  <a:srgbClr val="28BAF8"/>
                </a:solidFill>
              </a:rPr>
              <a:t>juste </a:t>
            </a:r>
            <a:r>
              <a:rPr lang="fr-FR" dirty="0">
                <a:solidFill>
                  <a:srgbClr val="28BAF8"/>
                </a:solidFill>
              </a:rPr>
              <a:t>un moment pour garder ou tisser des liens </a:t>
            </a:r>
            <a:r>
              <a:rPr lang="fr-FR" dirty="0" smtClean="0">
                <a:solidFill>
                  <a:srgbClr val="28BAF8"/>
                </a:solidFill>
              </a:rPr>
              <a:t>entre tous les </a:t>
            </a:r>
            <a:r>
              <a:rPr lang="fr-FR" dirty="0" err="1" smtClean="0">
                <a:solidFill>
                  <a:srgbClr val="28BAF8"/>
                </a:solidFill>
              </a:rPr>
              <a:t>Isariens</a:t>
            </a:r>
            <a:r>
              <a:rPr lang="fr-FR" dirty="0">
                <a:solidFill>
                  <a:srgbClr val="28BAF8"/>
                </a:solidFill>
              </a:rPr>
              <a:t>, actifs ou </a:t>
            </a:r>
            <a:r>
              <a:rPr lang="fr-FR" dirty="0" smtClean="0">
                <a:solidFill>
                  <a:srgbClr val="28BAF8"/>
                </a:solidFill>
              </a:rPr>
              <a:t>étudiants. </a:t>
            </a:r>
            <a:endParaRPr lang="fr-FR" dirty="0">
              <a:solidFill>
                <a:srgbClr val="28BAF8"/>
              </a:solidFill>
            </a:endParaRPr>
          </a:p>
          <a:p>
            <a:pPr algn="ctr"/>
            <a:endParaRPr lang="fr-FR" sz="2000" b="1" dirty="0" smtClean="0">
              <a:solidFill>
                <a:srgbClr val="28BAF8"/>
              </a:solidFill>
            </a:endParaRPr>
          </a:p>
          <a:p>
            <a:pPr algn="ctr"/>
            <a:endParaRPr lang="fr-FR" sz="2000" b="1" dirty="0" smtClean="0">
              <a:solidFill>
                <a:srgbClr val="28BAF8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28BAF8"/>
                </a:solidFill>
              </a:rPr>
              <a:t>Nous </a:t>
            </a:r>
            <a:r>
              <a:rPr lang="fr-FR" sz="2400" b="1" dirty="0">
                <a:solidFill>
                  <a:srgbClr val="28BAF8"/>
                </a:solidFill>
              </a:rPr>
              <a:t>vous attendons nombreux!</a:t>
            </a:r>
          </a:p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75955" y="5110794"/>
            <a:ext cx="49674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28BAF8"/>
                </a:solidFill>
              </a:rPr>
              <a:t>Pour ceux qui auraient gardé des souvenirs </a:t>
            </a:r>
            <a:r>
              <a:rPr lang="fr-FR" sz="1600" dirty="0" err="1" smtClean="0">
                <a:solidFill>
                  <a:srgbClr val="28BAF8"/>
                </a:solidFill>
              </a:rPr>
              <a:t>Isara</a:t>
            </a:r>
            <a:r>
              <a:rPr lang="fr-FR" sz="1600" dirty="0">
                <a:solidFill>
                  <a:srgbClr val="28BAF8"/>
                </a:solidFill>
              </a:rPr>
              <a:t> </a:t>
            </a:r>
            <a:r>
              <a:rPr lang="fr-FR" sz="1600" dirty="0" smtClean="0">
                <a:solidFill>
                  <a:srgbClr val="28BAF8"/>
                </a:solidFill>
              </a:rPr>
              <a:t>:</a:t>
            </a:r>
          </a:p>
          <a:p>
            <a:pPr algn="ctr"/>
            <a:r>
              <a:rPr lang="fr-FR" sz="1600" dirty="0" smtClean="0">
                <a:solidFill>
                  <a:srgbClr val="28BAF8"/>
                </a:solidFill>
              </a:rPr>
              <a:t>Les polos, t-shirt, casquettes, etc… sont les bienvenus.</a:t>
            </a:r>
            <a:endParaRPr lang="fr-FR" sz="1600" dirty="0">
              <a:solidFill>
                <a:srgbClr val="28BAF8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57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99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Maud BOUCHET</dc:creator>
  <cp:lastModifiedBy>ykhadzhuvov</cp:lastModifiedBy>
  <cp:revision>35</cp:revision>
  <dcterms:created xsi:type="dcterms:W3CDTF">2014-09-17T20:00:35Z</dcterms:created>
  <dcterms:modified xsi:type="dcterms:W3CDTF">2015-09-28T09:43:44Z</dcterms:modified>
</cp:coreProperties>
</file>